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3" r:id="rId2"/>
  </p:sldMasterIdLst>
  <p:notesMasterIdLst>
    <p:notesMasterId r:id="rId35"/>
  </p:notesMasterIdLst>
  <p:sldIdLst>
    <p:sldId id="292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1" r:id="rId18"/>
    <p:sldId id="272" r:id="rId19"/>
    <p:sldId id="273" r:id="rId20"/>
    <p:sldId id="274" r:id="rId21"/>
    <p:sldId id="275" r:id="rId22"/>
    <p:sldId id="278" r:id="rId23"/>
    <p:sldId id="277" r:id="rId24"/>
    <p:sldId id="279" r:id="rId25"/>
    <p:sldId id="276" r:id="rId26"/>
    <p:sldId id="280" r:id="rId27"/>
    <p:sldId id="281" r:id="rId28"/>
    <p:sldId id="282" r:id="rId29"/>
    <p:sldId id="285" r:id="rId30"/>
    <p:sldId id="283" r:id="rId31"/>
    <p:sldId id="290" r:id="rId32"/>
    <p:sldId id="291" r:id="rId33"/>
    <p:sldId id="293" r:id="rId3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 showGuides="1">
      <p:cViewPr varScale="1">
        <p:scale>
          <a:sx n="120" d="100"/>
          <a:sy n="120" d="100"/>
        </p:scale>
        <p:origin x="120" y="13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92" d="100"/>
          <a:sy n="92" d="100"/>
        </p:scale>
        <p:origin x="259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6138D7-FE27-461A-A68C-CF9077B52842}" type="datetimeFigureOut">
              <a:rPr lang="es-ES" smtClean="0"/>
              <a:t>21/03/2016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EA644-564F-4FFD-83E7-7255A509A6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8478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EA644-564F-4FFD-83E7-7255A509A6DA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5580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EA644-564F-4FFD-83E7-7255A509A6DA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10177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EA644-564F-4FFD-83E7-7255A509A6DA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798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EA644-564F-4FFD-83E7-7255A509A6DA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82166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EA644-564F-4FFD-83E7-7255A509A6DA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43623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EA644-564F-4FFD-83E7-7255A509A6DA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5553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EA644-564F-4FFD-83E7-7255A509A6DA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3268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EA644-564F-4FFD-83E7-7255A509A6DA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87525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EA644-564F-4FFD-83E7-7255A509A6DA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01367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EA644-564F-4FFD-83E7-7255A509A6DA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29989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EA644-564F-4FFD-83E7-7255A509A6DA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2830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EA644-564F-4FFD-83E7-7255A509A6DA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32155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EA644-564F-4FFD-83E7-7255A509A6DA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0892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EA644-564F-4FFD-83E7-7255A509A6DA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271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EA644-564F-4FFD-83E7-7255A509A6DA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94100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EA644-564F-4FFD-83E7-7255A509A6DA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81776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EA644-564F-4FFD-83E7-7255A509A6DA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97687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EA644-564F-4FFD-83E7-7255A509A6DA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65927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EA644-564F-4FFD-83E7-7255A509A6DA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21942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EA644-564F-4FFD-83E7-7255A509A6DA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44771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EA644-564F-4FFD-83E7-7255A509A6DA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12870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EA644-564F-4FFD-83E7-7255A509A6DA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9551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EA644-564F-4FFD-83E7-7255A509A6DA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94333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EA644-564F-4FFD-83E7-7255A509A6DA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46042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EA644-564F-4FFD-83E7-7255A509A6DA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06160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EA644-564F-4FFD-83E7-7255A509A6DA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4514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EA644-564F-4FFD-83E7-7255A509A6DA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9452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EA644-564F-4FFD-83E7-7255A509A6DA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5741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EA644-564F-4FFD-83E7-7255A509A6DA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0063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EA644-564F-4FFD-83E7-7255A509A6DA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9719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EA644-564F-4FFD-83E7-7255A509A6DA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8034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EA644-564F-4FFD-83E7-7255A509A6DA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3179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B1ED9-C548-4ADD-BFD5-001FF34D7D66}" type="datetimeFigureOut">
              <a:rPr lang="es-ES" smtClean="0"/>
              <a:t>21/03/2016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BFF1B-F334-43E5-80D4-CF8B7DB9E08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4186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B1ED9-C548-4ADD-BFD5-001FF34D7D66}" type="datetimeFigureOut">
              <a:rPr lang="es-ES" smtClean="0"/>
              <a:t>21/03/2016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BFF1B-F334-43E5-80D4-CF8B7DB9E08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6278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B1ED9-C548-4ADD-BFD5-001FF34D7D66}" type="datetimeFigureOut">
              <a:rPr lang="es-ES" smtClean="0"/>
              <a:t>21/03/2016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BFF1B-F334-43E5-80D4-CF8B7DB9E08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984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80345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2387600"/>
          </a:xfrm>
        </p:spPr>
        <p:txBody>
          <a:bodyPr anchor="b"/>
          <a:lstStyle>
            <a:lvl1pPr algn="ctr">
              <a:defRPr sz="5805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322"/>
            </a:lvl1pPr>
            <a:lvl2pPr marL="442341" indent="0" algn="ctr">
              <a:buNone/>
              <a:defRPr sz="1935"/>
            </a:lvl2pPr>
            <a:lvl3pPr marL="884682" indent="0" algn="ctr">
              <a:buNone/>
              <a:defRPr sz="1742"/>
            </a:lvl3pPr>
            <a:lvl4pPr marL="1327023" indent="0" algn="ctr">
              <a:buNone/>
              <a:defRPr sz="1548"/>
            </a:lvl4pPr>
            <a:lvl5pPr marL="1769364" indent="0" algn="ctr">
              <a:buNone/>
              <a:defRPr sz="1548"/>
            </a:lvl5pPr>
            <a:lvl6pPr marL="2211705" indent="0" algn="ctr">
              <a:buNone/>
              <a:defRPr sz="1548"/>
            </a:lvl6pPr>
            <a:lvl7pPr marL="2654046" indent="0" algn="ctr">
              <a:buNone/>
              <a:defRPr sz="1548"/>
            </a:lvl7pPr>
            <a:lvl8pPr marL="3096387" indent="0" algn="ctr">
              <a:buNone/>
              <a:defRPr sz="1548"/>
            </a:lvl8pPr>
            <a:lvl9pPr marL="3538728" indent="0" algn="ctr">
              <a:buNone/>
              <a:defRPr sz="1548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A16A2-CDED-4597-9823-81C32BEE43F4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21/03/2016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73CD0-C9FA-4BE5-87A0-CA08AF005E24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681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743"/>
          <a:stretch/>
        </p:blipFill>
        <p:spPr>
          <a:xfrm>
            <a:off x="11220440" y="5878285"/>
            <a:ext cx="971565" cy="97192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A16A2-CDED-4597-9823-81C32BEE43F4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21/03/2016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347796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BAF73CD0-C9FA-4BE5-87A0-CA08AF005E24}" type="slidenum">
              <a:rPr lang="es-ES" smtClean="0">
                <a:solidFill>
                  <a:prstClr val="black"/>
                </a:solidFill>
              </a:rPr>
              <a:pPr/>
              <a:t>‹Nº›</a:t>
            </a:fld>
            <a:endParaRPr lang="es-E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88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43"/>
            <a:ext cx="10515600" cy="2852737"/>
          </a:xfrm>
        </p:spPr>
        <p:txBody>
          <a:bodyPr anchor="b"/>
          <a:lstStyle>
            <a:lvl1pPr>
              <a:defRPr sz="5805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8"/>
            <a:ext cx="10515600" cy="1500187"/>
          </a:xfrm>
        </p:spPr>
        <p:txBody>
          <a:bodyPr/>
          <a:lstStyle>
            <a:lvl1pPr marL="0" indent="0">
              <a:buNone/>
              <a:defRPr sz="2322">
                <a:solidFill>
                  <a:schemeClr val="tx1">
                    <a:tint val="75000"/>
                  </a:schemeClr>
                </a:solidFill>
              </a:defRPr>
            </a:lvl1pPr>
            <a:lvl2pPr marL="442341" indent="0">
              <a:buNone/>
              <a:defRPr sz="1935">
                <a:solidFill>
                  <a:schemeClr val="tx1">
                    <a:tint val="75000"/>
                  </a:schemeClr>
                </a:solidFill>
              </a:defRPr>
            </a:lvl2pPr>
            <a:lvl3pPr marL="884682" indent="0">
              <a:buNone/>
              <a:defRPr sz="1742">
                <a:solidFill>
                  <a:schemeClr val="tx1">
                    <a:tint val="75000"/>
                  </a:schemeClr>
                </a:solidFill>
              </a:defRPr>
            </a:lvl3pPr>
            <a:lvl4pPr marL="1327023" indent="0">
              <a:buNone/>
              <a:defRPr sz="1548">
                <a:solidFill>
                  <a:schemeClr val="tx1">
                    <a:tint val="75000"/>
                  </a:schemeClr>
                </a:solidFill>
              </a:defRPr>
            </a:lvl4pPr>
            <a:lvl5pPr marL="1769364" indent="0">
              <a:buNone/>
              <a:defRPr sz="1548">
                <a:solidFill>
                  <a:schemeClr val="tx1">
                    <a:tint val="75000"/>
                  </a:schemeClr>
                </a:solidFill>
              </a:defRPr>
            </a:lvl5pPr>
            <a:lvl6pPr marL="2211705" indent="0">
              <a:buNone/>
              <a:defRPr sz="1548">
                <a:solidFill>
                  <a:schemeClr val="tx1">
                    <a:tint val="75000"/>
                  </a:schemeClr>
                </a:solidFill>
              </a:defRPr>
            </a:lvl6pPr>
            <a:lvl7pPr marL="2654046" indent="0">
              <a:buNone/>
              <a:defRPr sz="1548">
                <a:solidFill>
                  <a:schemeClr val="tx1">
                    <a:tint val="75000"/>
                  </a:schemeClr>
                </a:solidFill>
              </a:defRPr>
            </a:lvl7pPr>
            <a:lvl8pPr marL="3096387" indent="0">
              <a:buNone/>
              <a:defRPr sz="1548">
                <a:solidFill>
                  <a:schemeClr val="tx1">
                    <a:tint val="75000"/>
                  </a:schemeClr>
                </a:solidFill>
              </a:defRPr>
            </a:lvl8pPr>
            <a:lvl9pPr marL="3538728" indent="0">
              <a:buNone/>
              <a:defRPr sz="154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A16A2-CDED-4597-9823-81C32BEE43F4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21/03/2016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73CD0-C9FA-4BE5-87A0-CA08AF005E24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7517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4" y="1825626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A16A2-CDED-4597-9823-81C32BEE43F4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21/03/2016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73CD0-C9FA-4BE5-87A0-CA08AF005E24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6116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322" b="1"/>
            </a:lvl1pPr>
            <a:lvl2pPr marL="442341" indent="0">
              <a:buNone/>
              <a:defRPr sz="1935" b="1"/>
            </a:lvl2pPr>
            <a:lvl3pPr marL="884682" indent="0">
              <a:buNone/>
              <a:defRPr sz="1742" b="1"/>
            </a:lvl3pPr>
            <a:lvl4pPr marL="1327023" indent="0">
              <a:buNone/>
              <a:defRPr sz="1548" b="1"/>
            </a:lvl4pPr>
            <a:lvl5pPr marL="1769364" indent="0">
              <a:buNone/>
              <a:defRPr sz="1548" b="1"/>
            </a:lvl5pPr>
            <a:lvl6pPr marL="2211705" indent="0">
              <a:buNone/>
              <a:defRPr sz="1548" b="1"/>
            </a:lvl6pPr>
            <a:lvl7pPr marL="2654046" indent="0">
              <a:buNone/>
              <a:defRPr sz="1548" b="1"/>
            </a:lvl7pPr>
            <a:lvl8pPr marL="3096387" indent="0">
              <a:buNone/>
              <a:defRPr sz="1548" b="1"/>
            </a:lvl8pPr>
            <a:lvl9pPr marL="3538728" indent="0">
              <a:buNone/>
              <a:defRPr sz="1548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322" b="1"/>
            </a:lvl1pPr>
            <a:lvl2pPr marL="442341" indent="0">
              <a:buNone/>
              <a:defRPr sz="1935" b="1"/>
            </a:lvl2pPr>
            <a:lvl3pPr marL="884682" indent="0">
              <a:buNone/>
              <a:defRPr sz="1742" b="1"/>
            </a:lvl3pPr>
            <a:lvl4pPr marL="1327023" indent="0">
              <a:buNone/>
              <a:defRPr sz="1548" b="1"/>
            </a:lvl4pPr>
            <a:lvl5pPr marL="1769364" indent="0">
              <a:buNone/>
              <a:defRPr sz="1548" b="1"/>
            </a:lvl5pPr>
            <a:lvl6pPr marL="2211705" indent="0">
              <a:buNone/>
              <a:defRPr sz="1548" b="1"/>
            </a:lvl6pPr>
            <a:lvl7pPr marL="2654046" indent="0">
              <a:buNone/>
              <a:defRPr sz="1548" b="1"/>
            </a:lvl7pPr>
            <a:lvl8pPr marL="3096387" indent="0">
              <a:buNone/>
              <a:defRPr sz="1548" b="1"/>
            </a:lvl8pPr>
            <a:lvl9pPr marL="3538728" indent="0">
              <a:buNone/>
              <a:defRPr sz="1548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A16A2-CDED-4597-9823-81C32BEE43F4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21/03/2016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73CD0-C9FA-4BE5-87A0-CA08AF005E24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396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A16A2-CDED-4597-9823-81C32BEE43F4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21/03/2016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73CD0-C9FA-4BE5-87A0-CA08AF005E24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264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A16A2-CDED-4597-9823-81C32BEE43F4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21/03/2016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73CD0-C9FA-4BE5-87A0-CA08AF005E24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994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B1ED9-C548-4ADD-BFD5-001FF34D7D66}" type="datetimeFigureOut">
              <a:rPr lang="es-ES" smtClean="0"/>
              <a:t>21/03/2016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BFF1B-F334-43E5-80D4-CF8B7DB9E08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48363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096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91" y="987425"/>
            <a:ext cx="6172200" cy="4873625"/>
          </a:xfrm>
        </p:spPr>
        <p:txBody>
          <a:bodyPr/>
          <a:lstStyle>
            <a:lvl1pPr>
              <a:defRPr sz="3096"/>
            </a:lvl1pPr>
            <a:lvl2pPr>
              <a:defRPr sz="2709"/>
            </a:lvl2pPr>
            <a:lvl3pPr>
              <a:defRPr sz="2322"/>
            </a:lvl3pPr>
            <a:lvl4pPr>
              <a:defRPr sz="1935"/>
            </a:lvl4pPr>
            <a:lvl5pPr>
              <a:defRPr sz="1935"/>
            </a:lvl5pPr>
            <a:lvl6pPr>
              <a:defRPr sz="1935"/>
            </a:lvl6pPr>
            <a:lvl7pPr>
              <a:defRPr sz="1935"/>
            </a:lvl7pPr>
            <a:lvl8pPr>
              <a:defRPr sz="1935"/>
            </a:lvl8pPr>
            <a:lvl9pPr>
              <a:defRPr sz="1935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90" y="2057401"/>
            <a:ext cx="3932237" cy="3811588"/>
          </a:xfrm>
        </p:spPr>
        <p:txBody>
          <a:bodyPr/>
          <a:lstStyle>
            <a:lvl1pPr marL="0" indent="0">
              <a:buNone/>
              <a:defRPr sz="1548"/>
            </a:lvl1pPr>
            <a:lvl2pPr marL="442341" indent="0">
              <a:buNone/>
              <a:defRPr sz="1355"/>
            </a:lvl2pPr>
            <a:lvl3pPr marL="884682" indent="0">
              <a:buNone/>
              <a:defRPr sz="1161"/>
            </a:lvl3pPr>
            <a:lvl4pPr marL="1327023" indent="0">
              <a:buNone/>
              <a:defRPr sz="968"/>
            </a:lvl4pPr>
            <a:lvl5pPr marL="1769364" indent="0">
              <a:buNone/>
              <a:defRPr sz="968"/>
            </a:lvl5pPr>
            <a:lvl6pPr marL="2211705" indent="0">
              <a:buNone/>
              <a:defRPr sz="968"/>
            </a:lvl6pPr>
            <a:lvl7pPr marL="2654046" indent="0">
              <a:buNone/>
              <a:defRPr sz="968"/>
            </a:lvl7pPr>
            <a:lvl8pPr marL="3096387" indent="0">
              <a:buNone/>
              <a:defRPr sz="968"/>
            </a:lvl8pPr>
            <a:lvl9pPr marL="3538728" indent="0">
              <a:buNone/>
              <a:defRPr sz="968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A16A2-CDED-4597-9823-81C32BEE43F4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21/03/2016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73CD0-C9FA-4BE5-87A0-CA08AF005E24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5584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096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91" y="987425"/>
            <a:ext cx="6172200" cy="4873625"/>
          </a:xfrm>
        </p:spPr>
        <p:txBody>
          <a:bodyPr/>
          <a:lstStyle>
            <a:lvl1pPr marL="0" indent="0">
              <a:buNone/>
              <a:defRPr sz="3096"/>
            </a:lvl1pPr>
            <a:lvl2pPr marL="442341" indent="0">
              <a:buNone/>
              <a:defRPr sz="2709"/>
            </a:lvl2pPr>
            <a:lvl3pPr marL="884682" indent="0">
              <a:buNone/>
              <a:defRPr sz="2322"/>
            </a:lvl3pPr>
            <a:lvl4pPr marL="1327023" indent="0">
              <a:buNone/>
              <a:defRPr sz="1935"/>
            </a:lvl4pPr>
            <a:lvl5pPr marL="1769364" indent="0">
              <a:buNone/>
              <a:defRPr sz="1935"/>
            </a:lvl5pPr>
            <a:lvl6pPr marL="2211705" indent="0">
              <a:buNone/>
              <a:defRPr sz="1935"/>
            </a:lvl6pPr>
            <a:lvl7pPr marL="2654046" indent="0">
              <a:buNone/>
              <a:defRPr sz="1935"/>
            </a:lvl7pPr>
            <a:lvl8pPr marL="3096387" indent="0">
              <a:buNone/>
              <a:defRPr sz="1935"/>
            </a:lvl8pPr>
            <a:lvl9pPr marL="3538728" indent="0">
              <a:buNone/>
              <a:defRPr sz="1935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90" y="2057401"/>
            <a:ext cx="3932237" cy="3811588"/>
          </a:xfrm>
        </p:spPr>
        <p:txBody>
          <a:bodyPr/>
          <a:lstStyle>
            <a:lvl1pPr marL="0" indent="0">
              <a:buNone/>
              <a:defRPr sz="1548"/>
            </a:lvl1pPr>
            <a:lvl2pPr marL="442341" indent="0">
              <a:buNone/>
              <a:defRPr sz="1355"/>
            </a:lvl2pPr>
            <a:lvl3pPr marL="884682" indent="0">
              <a:buNone/>
              <a:defRPr sz="1161"/>
            </a:lvl3pPr>
            <a:lvl4pPr marL="1327023" indent="0">
              <a:buNone/>
              <a:defRPr sz="968"/>
            </a:lvl4pPr>
            <a:lvl5pPr marL="1769364" indent="0">
              <a:buNone/>
              <a:defRPr sz="968"/>
            </a:lvl5pPr>
            <a:lvl6pPr marL="2211705" indent="0">
              <a:buNone/>
              <a:defRPr sz="968"/>
            </a:lvl6pPr>
            <a:lvl7pPr marL="2654046" indent="0">
              <a:buNone/>
              <a:defRPr sz="968"/>
            </a:lvl7pPr>
            <a:lvl8pPr marL="3096387" indent="0">
              <a:buNone/>
              <a:defRPr sz="968"/>
            </a:lvl8pPr>
            <a:lvl9pPr marL="3538728" indent="0">
              <a:buNone/>
              <a:defRPr sz="968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A16A2-CDED-4597-9823-81C32BEE43F4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21/03/2016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73CD0-C9FA-4BE5-87A0-CA08AF005E24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6232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A16A2-CDED-4597-9823-81C32BEE43F4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21/03/2016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73CD0-C9FA-4BE5-87A0-CA08AF005E24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3626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3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A16A2-CDED-4597-9823-81C32BEE43F4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21/03/2016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73CD0-C9FA-4BE5-87A0-CA08AF005E24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755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B1ED9-C548-4ADD-BFD5-001FF34D7D66}" type="datetimeFigureOut">
              <a:rPr lang="es-ES" smtClean="0"/>
              <a:t>21/03/2016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BFF1B-F334-43E5-80D4-CF8B7DB9E08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3504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B1ED9-C548-4ADD-BFD5-001FF34D7D66}" type="datetimeFigureOut">
              <a:rPr lang="es-ES" smtClean="0"/>
              <a:t>21/03/2016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BFF1B-F334-43E5-80D4-CF8B7DB9E08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6267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B1ED9-C548-4ADD-BFD5-001FF34D7D66}" type="datetimeFigureOut">
              <a:rPr lang="es-ES" smtClean="0"/>
              <a:t>21/03/2016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BFF1B-F334-43E5-80D4-CF8B7DB9E08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5362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2287" cy="884582"/>
          </a:xfrm>
        </p:spPr>
        <p:txBody>
          <a:bodyPr>
            <a:normAutofit/>
          </a:bodyPr>
          <a:lstStyle>
            <a:lvl1pPr algn="ctr">
              <a:defRPr sz="3600"/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cxnSp>
        <p:nvCxnSpPr>
          <p:cNvPr id="7" name="Conector recto 6"/>
          <p:cNvCxnSpPr/>
          <p:nvPr userDrawn="1"/>
        </p:nvCxnSpPr>
        <p:spPr>
          <a:xfrm>
            <a:off x="0" y="884583"/>
            <a:ext cx="12192000" cy="0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0" y="884583"/>
            <a:ext cx="121920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cxnSp>
        <p:nvCxnSpPr>
          <p:cNvPr id="9" name="Conector recto 8"/>
          <p:cNvCxnSpPr/>
          <p:nvPr userDrawn="1"/>
        </p:nvCxnSpPr>
        <p:spPr>
          <a:xfrm>
            <a:off x="0" y="5771461"/>
            <a:ext cx="12192000" cy="0"/>
          </a:xfrm>
          <a:prstGeom prst="line">
            <a:avLst/>
          </a:prstGeom>
          <a:ln w="222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941" y="5938321"/>
            <a:ext cx="4712804" cy="91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504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B1ED9-C548-4ADD-BFD5-001FF34D7D66}" type="datetimeFigureOut">
              <a:rPr lang="es-ES" smtClean="0"/>
              <a:t>21/03/2016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BFF1B-F334-43E5-80D4-CF8B7DB9E08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8949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B1ED9-C548-4ADD-BFD5-001FF34D7D66}" type="datetimeFigureOut">
              <a:rPr lang="es-ES" smtClean="0"/>
              <a:t>21/03/2016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BFF1B-F334-43E5-80D4-CF8B7DB9E08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5524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B1ED9-C548-4ADD-BFD5-001FF34D7D66}" type="datetimeFigureOut">
              <a:rPr lang="es-ES" smtClean="0"/>
              <a:t>21/03/2016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BFF1B-F334-43E5-80D4-CF8B7DB9E08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835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gi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5B1ED9-C548-4ADD-BFD5-001FF34D7D66}" type="datetimeFigureOut">
              <a:rPr lang="es-ES" smtClean="0"/>
              <a:t>21/03/2016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2BFF1B-F334-43E5-80D4-CF8B7DB9E085}" type="slidenum">
              <a:rPr lang="es-ES" smtClean="0"/>
              <a:t>‹Nº›</a:t>
            </a:fld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00" y="5905500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40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A16A2-CDED-4597-9823-81C32BEE43F4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21/03/2016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73CD0-C9FA-4BE5-87A0-CA08AF005E24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394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884682" rtl="0" eaLnBrk="1" latinLnBrk="0" hangingPunct="1">
        <a:lnSpc>
          <a:spcPct val="90000"/>
        </a:lnSpc>
        <a:spcBef>
          <a:spcPct val="0"/>
        </a:spcBef>
        <a:buNone/>
        <a:defRPr sz="425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1171" indent="-221171" algn="l" defTabSz="884682" rtl="0" eaLnBrk="1" latinLnBrk="0" hangingPunct="1">
        <a:lnSpc>
          <a:spcPct val="90000"/>
        </a:lnSpc>
        <a:spcBef>
          <a:spcPts val="968"/>
        </a:spcBef>
        <a:buFont typeface="Arial" panose="020B0604020202020204" pitchFamily="34" charset="0"/>
        <a:buChar char="•"/>
        <a:defRPr sz="2709" kern="1200">
          <a:solidFill>
            <a:schemeClr val="tx1"/>
          </a:solidFill>
          <a:latin typeface="+mn-lt"/>
          <a:ea typeface="+mn-ea"/>
          <a:cs typeface="+mn-cs"/>
        </a:defRPr>
      </a:lvl1pPr>
      <a:lvl2pPr marL="663512" indent="-221171" algn="l" defTabSz="884682" rtl="0" eaLnBrk="1" latinLnBrk="0" hangingPunct="1">
        <a:lnSpc>
          <a:spcPct val="90000"/>
        </a:lnSpc>
        <a:spcBef>
          <a:spcPts val="484"/>
        </a:spcBef>
        <a:buFont typeface="Arial" panose="020B0604020202020204" pitchFamily="34" charset="0"/>
        <a:buChar char="•"/>
        <a:defRPr sz="2322" kern="1200">
          <a:solidFill>
            <a:schemeClr val="tx1"/>
          </a:solidFill>
          <a:latin typeface="+mn-lt"/>
          <a:ea typeface="+mn-ea"/>
          <a:cs typeface="+mn-cs"/>
        </a:defRPr>
      </a:lvl2pPr>
      <a:lvl3pPr marL="1105853" indent="-221171" algn="l" defTabSz="884682" rtl="0" eaLnBrk="1" latinLnBrk="0" hangingPunct="1">
        <a:lnSpc>
          <a:spcPct val="90000"/>
        </a:lnSpc>
        <a:spcBef>
          <a:spcPts val="484"/>
        </a:spcBef>
        <a:buFont typeface="Arial" panose="020B0604020202020204" pitchFamily="34" charset="0"/>
        <a:buChar char="•"/>
        <a:defRPr sz="1935" kern="1200">
          <a:solidFill>
            <a:schemeClr val="tx1"/>
          </a:solidFill>
          <a:latin typeface="+mn-lt"/>
          <a:ea typeface="+mn-ea"/>
          <a:cs typeface="+mn-cs"/>
        </a:defRPr>
      </a:lvl3pPr>
      <a:lvl4pPr marL="1548194" indent="-221171" algn="l" defTabSz="884682" rtl="0" eaLnBrk="1" latinLnBrk="0" hangingPunct="1">
        <a:lnSpc>
          <a:spcPct val="90000"/>
        </a:lnSpc>
        <a:spcBef>
          <a:spcPts val="484"/>
        </a:spcBef>
        <a:buFont typeface="Arial" panose="020B0604020202020204" pitchFamily="34" charset="0"/>
        <a:buChar char="•"/>
        <a:defRPr sz="1742" kern="1200">
          <a:solidFill>
            <a:schemeClr val="tx1"/>
          </a:solidFill>
          <a:latin typeface="+mn-lt"/>
          <a:ea typeface="+mn-ea"/>
          <a:cs typeface="+mn-cs"/>
        </a:defRPr>
      </a:lvl4pPr>
      <a:lvl5pPr marL="1990535" indent="-221171" algn="l" defTabSz="884682" rtl="0" eaLnBrk="1" latinLnBrk="0" hangingPunct="1">
        <a:lnSpc>
          <a:spcPct val="90000"/>
        </a:lnSpc>
        <a:spcBef>
          <a:spcPts val="484"/>
        </a:spcBef>
        <a:buFont typeface="Arial" panose="020B0604020202020204" pitchFamily="34" charset="0"/>
        <a:buChar char="•"/>
        <a:defRPr sz="1742" kern="1200">
          <a:solidFill>
            <a:schemeClr val="tx1"/>
          </a:solidFill>
          <a:latin typeface="+mn-lt"/>
          <a:ea typeface="+mn-ea"/>
          <a:cs typeface="+mn-cs"/>
        </a:defRPr>
      </a:lvl5pPr>
      <a:lvl6pPr marL="2432876" indent="-221171" algn="l" defTabSz="884682" rtl="0" eaLnBrk="1" latinLnBrk="0" hangingPunct="1">
        <a:lnSpc>
          <a:spcPct val="90000"/>
        </a:lnSpc>
        <a:spcBef>
          <a:spcPts val="484"/>
        </a:spcBef>
        <a:buFont typeface="Arial" panose="020B0604020202020204" pitchFamily="34" charset="0"/>
        <a:buChar char="•"/>
        <a:defRPr sz="1742" kern="1200">
          <a:solidFill>
            <a:schemeClr val="tx1"/>
          </a:solidFill>
          <a:latin typeface="+mn-lt"/>
          <a:ea typeface="+mn-ea"/>
          <a:cs typeface="+mn-cs"/>
        </a:defRPr>
      </a:lvl6pPr>
      <a:lvl7pPr marL="2875217" indent="-221171" algn="l" defTabSz="884682" rtl="0" eaLnBrk="1" latinLnBrk="0" hangingPunct="1">
        <a:lnSpc>
          <a:spcPct val="90000"/>
        </a:lnSpc>
        <a:spcBef>
          <a:spcPts val="484"/>
        </a:spcBef>
        <a:buFont typeface="Arial" panose="020B0604020202020204" pitchFamily="34" charset="0"/>
        <a:buChar char="•"/>
        <a:defRPr sz="1742" kern="1200">
          <a:solidFill>
            <a:schemeClr val="tx1"/>
          </a:solidFill>
          <a:latin typeface="+mn-lt"/>
          <a:ea typeface="+mn-ea"/>
          <a:cs typeface="+mn-cs"/>
        </a:defRPr>
      </a:lvl7pPr>
      <a:lvl8pPr marL="3317558" indent="-221171" algn="l" defTabSz="884682" rtl="0" eaLnBrk="1" latinLnBrk="0" hangingPunct="1">
        <a:lnSpc>
          <a:spcPct val="90000"/>
        </a:lnSpc>
        <a:spcBef>
          <a:spcPts val="484"/>
        </a:spcBef>
        <a:buFont typeface="Arial" panose="020B0604020202020204" pitchFamily="34" charset="0"/>
        <a:buChar char="•"/>
        <a:defRPr sz="1742" kern="1200">
          <a:solidFill>
            <a:schemeClr val="tx1"/>
          </a:solidFill>
          <a:latin typeface="+mn-lt"/>
          <a:ea typeface="+mn-ea"/>
          <a:cs typeface="+mn-cs"/>
        </a:defRPr>
      </a:lvl8pPr>
      <a:lvl9pPr marL="3759899" indent="-221171" algn="l" defTabSz="884682" rtl="0" eaLnBrk="1" latinLnBrk="0" hangingPunct="1">
        <a:lnSpc>
          <a:spcPct val="90000"/>
        </a:lnSpc>
        <a:spcBef>
          <a:spcPts val="484"/>
        </a:spcBef>
        <a:buFont typeface="Arial" panose="020B0604020202020204" pitchFamily="34" charset="0"/>
        <a:buChar char="•"/>
        <a:defRPr sz="174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884682" rtl="0" eaLnBrk="1" latinLnBrk="0" hangingPunct="1">
        <a:defRPr sz="1742" kern="1200">
          <a:solidFill>
            <a:schemeClr val="tx1"/>
          </a:solidFill>
          <a:latin typeface="+mn-lt"/>
          <a:ea typeface="+mn-ea"/>
          <a:cs typeface="+mn-cs"/>
        </a:defRPr>
      </a:lvl1pPr>
      <a:lvl2pPr marL="442341" algn="l" defTabSz="884682" rtl="0" eaLnBrk="1" latinLnBrk="0" hangingPunct="1">
        <a:defRPr sz="1742" kern="1200">
          <a:solidFill>
            <a:schemeClr val="tx1"/>
          </a:solidFill>
          <a:latin typeface="+mn-lt"/>
          <a:ea typeface="+mn-ea"/>
          <a:cs typeface="+mn-cs"/>
        </a:defRPr>
      </a:lvl2pPr>
      <a:lvl3pPr marL="884682" algn="l" defTabSz="884682" rtl="0" eaLnBrk="1" latinLnBrk="0" hangingPunct="1">
        <a:defRPr sz="1742" kern="1200">
          <a:solidFill>
            <a:schemeClr val="tx1"/>
          </a:solidFill>
          <a:latin typeface="+mn-lt"/>
          <a:ea typeface="+mn-ea"/>
          <a:cs typeface="+mn-cs"/>
        </a:defRPr>
      </a:lvl3pPr>
      <a:lvl4pPr marL="1327023" algn="l" defTabSz="884682" rtl="0" eaLnBrk="1" latinLnBrk="0" hangingPunct="1">
        <a:defRPr sz="1742" kern="1200">
          <a:solidFill>
            <a:schemeClr val="tx1"/>
          </a:solidFill>
          <a:latin typeface="+mn-lt"/>
          <a:ea typeface="+mn-ea"/>
          <a:cs typeface="+mn-cs"/>
        </a:defRPr>
      </a:lvl4pPr>
      <a:lvl5pPr marL="1769364" algn="l" defTabSz="884682" rtl="0" eaLnBrk="1" latinLnBrk="0" hangingPunct="1">
        <a:defRPr sz="1742" kern="1200">
          <a:solidFill>
            <a:schemeClr val="tx1"/>
          </a:solidFill>
          <a:latin typeface="+mn-lt"/>
          <a:ea typeface="+mn-ea"/>
          <a:cs typeface="+mn-cs"/>
        </a:defRPr>
      </a:lvl5pPr>
      <a:lvl6pPr marL="2211705" algn="l" defTabSz="884682" rtl="0" eaLnBrk="1" latinLnBrk="0" hangingPunct="1">
        <a:defRPr sz="1742" kern="1200">
          <a:solidFill>
            <a:schemeClr val="tx1"/>
          </a:solidFill>
          <a:latin typeface="+mn-lt"/>
          <a:ea typeface="+mn-ea"/>
          <a:cs typeface="+mn-cs"/>
        </a:defRPr>
      </a:lvl6pPr>
      <a:lvl7pPr marL="2654046" algn="l" defTabSz="884682" rtl="0" eaLnBrk="1" latinLnBrk="0" hangingPunct="1">
        <a:defRPr sz="1742" kern="1200">
          <a:solidFill>
            <a:schemeClr val="tx1"/>
          </a:solidFill>
          <a:latin typeface="+mn-lt"/>
          <a:ea typeface="+mn-ea"/>
          <a:cs typeface="+mn-cs"/>
        </a:defRPr>
      </a:lvl7pPr>
      <a:lvl8pPr marL="3096387" algn="l" defTabSz="884682" rtl="0" eaLnBrk="1" latinLnBrk="0" hangingPunct="1">
        <a:defRPr sz="1742" kern="1200">
          <a:solidFill>
            <a:schemeClr val="tx1"/>
          </a:solidFill>
          <a:latin typeface="+mn-lt"/>
          <a:ea typeface="+mn-ea"/>
          <a:cs typeface="+mn-cs"/>
        </a:defRPr>
      </a:lvl8pPr>
      <a:lvl9pPr marL="3538728" algn="l" defTabSz="884682" rtl="0" eaLnBrk="1" latinLnBrk="0" hangingPunct="1">
        <a:defRPr sz="174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Relationship Id="rId5" Type="http://schemas.openxmlformats.org/officeDocument/2006/relationships/hyperlink" Target="mailto:dmorillo@Wolopay.com" TargetMode="Externa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063" y="789000"/>
            <a:ext cx="7535873" cy="52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93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Step-by-Step Wizard: articles per shop and tab</a:t>
            </a:r>
            <a:endParaRPr lang="es-ES" dirty="0"/>
          </a:p>
        </p:txBody>
      </p:sp>
      <p:pic>
        <p:nvPicPr>
          <p:cNvPr id="4" name="Marcador de posición de imagen 3"/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96803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Step-by-Step Wizard: Prices per country (and virtual currency)</a:t>
            </a:r>
            <a:endParaRPr lang="es-ES" dirty="0"/>
          </a:p>
        </p:txBody>
      </p:sp>
      <p:pic>
        <p:nvPicPr>
          <p:cNvPr id="4" name="Marcador de posición de imagen 3"/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4"/>
          <a:stretch/>
        </p:blipFill>
        <p:spPr/>
      </p:pic>
    </p:spTree>
    <p:extLst>
      <p:ext uri="{BB962C8B-B14F-4D97-AF65-F5344CB8AC3E}">
        <p14:creationId xmlns:p14="http://schemas.microsoft.com/office/powerpoint/2010/main" val="211469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Step-by-Step Wizard: Fixed price </a:t>
            </a:r>
            <a:r>
              <a:rPr lang="en-US" dirty="0" err="1" smtClean="0"/>
              <a:t>paymet</a:t>
            </a:r>
            <a:r>
              <a:rPr lang="en-US" dirty="0" smtClean="0"/>
              <a:t> methods (SMS &amp; IVR)</a:t>
            </a:r>
            <a:endParaRPr lang="es-ES" dirty="0"/>
          </a:p>
        </p:txBody>
      </p:sp>
      <p:pic>
        <p:nvPicPr>
          <p:cNvPr id="4" name="Marcador de posición de imagen 3"/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02584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Dashboard</a:t>
            </a:r>
            <a:endParaRPr lang="es-ES" dirty="0"/>
          </a:p>
        </p:txBody>
      </p:sp>
      <p:pic>
        <p:nvPicPr>
          <p:cNvPr id="4" name="Marcador de posición de imagen 3"/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159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Analytics: Transactions, purchases, offers, by day, hour…</a:t>
            </a:r>
            <a:endParaRPr lang="es-ES" dirty="0"/>
          </a:p>
        </p:txBody>
      </p:sp>
      <p:pic>
        <p:nvPicPr>
          <p:cNvPr id="4" name="Marcador de posición de imagen 3"/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1394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Analytics: Revenue by shop, DAU and DAU by shop</a:t>
            </a:r>
            <a:endParaRPr lang="es-ES" dirty="0"/>
          </a:p>
        </p:txBody>
      </p:sp>
      <p:pic>
        <p:nvPicPr>
          <p:cNvPr id="4" name="Marcador de posición de imagen 3"/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3687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Analytics: per continent and country (plus evolution)</a:t>
            </a:r>
            <a:endParaRPr lang="es-ES" dirty="0"/>
          </a:p>
        </p:txBody>
      </p:sp>
      <p:pic>
        <p:nvPicPr>
          <p:cNvPr id="4" name="Marcador de posición de imagen 3"/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07"/>
          <a:stretch/>
        </p:blipFill>
        <p:spPr>
          <a:xfrm>
            <a:off x="0" y="885948"/>
            <a:ext cx="12192000" cy="5086103"/>
          </a:xfrm>
        </p:spPr>
      </p:pic>
    </p:spTree>
    <p:extLst>
      <p:ext uri="{BB962C8B-B14F-4D97-AF65-F5344CB8AC3E}">
        <p14:creationId xmlns:p14="http://schemas.microsoft.com/office/powerpoint/2010/main" val="73294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Analytics: distribution by article, tab and shop</a:t>
            </a:r>
            <a:endParaRPr lang="es-ES" dirty="0"/>
          </a:p>
        </p:txBody>
      </p:sp>
      <p:pic>
        <p:nvPicPr>
          <p:cNvPr id="4" name="Marcador de posición de imagen 3"/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84864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Purchases</a:t>
            </a:r>
            <a:r>
              <a:rPr lang="es-ES" dirty="0" smtClean="0"/>
              <a:t>: </a:t>
            </a:r>
            <a:r>
              <a:rPr lang="es-ES" dirty="0" err="1" smtClean="0"/>
              <a:t>List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details</a:t>
            </a:r>
            <a:endParaRPr lang="es-ES" dirty="0"/>
          </a:p>
        </p:txBody>
      </p:sp>
      <p:pic>
        <p:nvPicPr>
          <p:cNvPr id="4" name="Marcador de posición de imagen 3"/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623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Subscriptions</a:t>
            </a:r>
            <a:r>
              <a:rPr lang="es-ES" dirty="0" smtClean="0"/>
              <a:t>: </a:t>
            </a:r>
            <a:r>
              <a:rPr lang="es-ES" dirty="0" err="1" smtClean="0"/>
              <a:t>List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possibility</a:t>
            </a:r>
            <a:r>
              <a:rPr lang="es-ES" dirty="0" smtClean="0"/>
              <a:t> of </a:t>
            </a:r>
            <a:r>
              <a:rPr lang="es-ES" dirty="0" err="1" smtClean="0"/>
              <a:t>cancelling</a:t>
            </a:r>
            <a:r>
              <a:rPr lang="es-ES" dirty="0" smtClean="0"/>
              <a:t> </a:t>
            </a:r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dirty="0" err="1" smtClean="0"/>
              <a:t>hand</a:t>
            </a:r>
            <a:endParaRPr lang="es-ES" dirty="0"/>
          </a:p>
        </p:txBody>
      </p:sp>
      <p:pic>
        <p:nvPicPr>
          <p:cNvPr id="4" name="Marcador de posición de imagen 3"/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4595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Step-by-Step Wizard: Countries Selection</a:t>
            </a:r>
            <a:endParaRPr lang="en-US" dirty="0"/>
          </a:p>
        </p:txBody>
      </p:sp>
      <p:pic>
        <p:nvPicPr>
          <p:cNvPr id="14" name="Marcador de posición de imagen 13"/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45501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Notifications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the </a:t>
            </a:r>
            <a:r>
              <a:rPr lang="es-ES" dirty="0" err="1" smtClean="0"/>
              <a:t>game</a:t>
            </a:r>
            <a:endParaRPr lang="es-ES" dirty="0"/>
          </a:p>
        </p:txBody>
      </p:sp>
      <p:pic>
        <p:nvPicPr>
          <p:cNvPr id="4" name="Marcador de posición de imagen 3"/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8249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Offers</a:t>
            </a:r>
            <a:r>
              <a:rPr lang="es-ES" dirty="0" smtClean="0"/>
              <a:t>: </a:t>
            </a:r>
            <a:r>
              <a:rPr lang="es-ES" dirty="0" err="1" smtClean="0"/>
              <a:t>list</a:t>
            </a:r>
            <a:r>
              <a:rPr lang="es-ES" dirty="0" smtClean="0"/>
              <a:t> and </a:t>
            </a:r>
            <a:r>
              <a:rPr lang="es-ES" dirty="0" err="1" smtClean="0"/>
              <a:t>results</a:t>
            </a:r>
            <a:endParaRPr lang="es-ES" dirty="0"/>
          </a:p>
        </p:txBody>
      </p:sp>
      <p:pic>
        <p:nvPicPr>
          <p:cNvPr id="4" name="Marcador de posición de imagen 3"/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2"/>
          <a:stretch/>
        </p:blipFill>
        <p:spPr/>
      </p:pic>
    </p:spTree>
    <p:extLst>
      <p:ext uri="{BB962C8B-B14F-4D97-AF65-F5344CB8AC3E}">
        <p14:creationId xmlns:p14="http://schemas.microsoft.com/office/powerpoint/2010/main" val="325654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Offers: Step-by-Step Wizard</a:t>
            </a:r>
            <a:endParaRPr lang="es-ES" dirty="0"/>
          </a:p>
        </p:txBody>
      </p:sp>
      <p:pic>
        <p:nvPicPr>
          <p:cNvPr id="4" name="Marcador de posición de imagen 3"/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201289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Coupons</a:t>
            </a:r>
            <a:endParaRPr lang="es-ES" dirty="0"/>
          </a:p>
        </p:txBody>
      </p:sp>
      <p:pic>
        <p:nvPicPr>
          <p:cNvPr id="4" name="Marcador de posición de imagen 3"/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275188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Testing</a:t>
            </a:r>
            <a:r>
              <a:rPr lang="es-ES" dirty="0" smtClean="0"/>
              <a:t> the shop in </a:t>
            </a:r>
            <a:r>
              <a:rPr lang="es-ES" dirty="0" err="1" smtClean="0"/>
              <a:t>different</a:t>
            </a:r>
            <a:r>
              <a:rPr lang="es-ES" dirty="0" smtClean="0"/>
              <a:t> </a:t>
            </a:r>
            <a:r>
              <a:rPr lang="es-ES" dirty="0" err="1" smtClean="0"/>
              <a:t>scenarios</a:t>
            </a:r>
            <a:endParaRPr lang="es-ES" dirty="0"/>
          </a:p>
        </p:txBody>
      </p:sp>
      <p:pic>
        <p:nvPicPr>
          <p:cNvPr id="4" name="Marcador de posición de imagen 3"/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27964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GACHAS</a:t>
            </a:r>
            <a:endParaRPr lang="es-ES" dirty="0"/>
          </a:p>
        </p:txBody>
      </p:sp>
      <p:pic>
        <p:nvPicPr>
          <p:cNvPr id="4" name="Marcador de posición de imagen 3"/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011"/>
          <a:stretch/>
        </p:blipFill>
        <p:spPr>
          <a:xfrm>
            <a:off x="0" y="895748"/>
            <a:ext cx="12816607" cy="6331459"/>
          </a:xfrm>
        </p:spPr>
      </p:pic>
    </p:spTree>
    <p:extLst>
      <p:ext uri="{BB962C8B-B14F-4D97-AF65-F5344CB8AC3E}">
        <p14:creationId xmlns:p14="http://schemas.microsoft.com/office/powerpoint/2010/main" val="428916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2287" cy="894522"/>
          </a:xfrm>
        </p:spPr>
        <p:txBody>
          <a:bodyPr>
            <a:normAutofit fontScale="90000"/>
          </a:bodyPr>
          <a:lstStyle/>
          <a:p>
            <a:r>
              <a:rPr lang="es-ES" dirty="0" err="1" smtClean="0"/>
              <a:t>Filters</a:t>
            </a:r>
            <a:r>
              <a:rPr lang="es-ES" dirty="0" smtClean="0"/>
              <a:t>, </a:t>
            </a:r>
            <a:r>
              <a:rPr lang="es-ES" dirty="0" err="1" smtClean="0"/>
              <a:t>advanced</a:t>
            </a:r>
            <a:r>
              <a:rPr lang="es-ES" dirty="0" smtClean="0"/>
              <a:t> </a:t>
            </a:r>
            <a:r>
              <a:rPr lang="es-ES" dirty="0" err="1" smtClean="0"/>
              <a:t>description</a:t>
            </a:r>
            <a:r>
              <a:rPr lang="es-ES" dirty="0" smtClean="0"/>
              <a:t>, </a:t>
            </a:r>
            <a:r>
              <a:rPr lang="es-ES" dirty="0" err="1" smtClean="0"/>
              <a:t>price</a:t>
            </a:r>
            <a:r>
              <a:rPr lang="es-ES" dirty="0" smtClean="0"/>
              <a:t> </a:t>
            </a:r>
            <a:r>
              <a:rPr lang="es-ES" dirty="0" err="1" smtClean="0"/>
              <a:t>offer</a:t>
            </a:r>
            <a:r>
              <a:rPr lang="es-ES" dirty="0" smtClean="0"/>
              <a:t>, </a:t>
            </a:r>
            <a:r>
              <a:rPr lang="es-ES" dirty="0" err="1" smtClean="0"/>
              <a:t>limited</a:t>
            </a:r>
            <a:r>
              <a:rPr lang="es-ES" dirty="0" smtClean="0"/>
              <a:t> </a:t>
            </a:r>
            <a:r>
              <a:rPr lang="es-ES" dirty="0" err="1" smtClean="0"/>
              <a:t>units</a:t>
            </a:r>
            <a:r>
              <a:rPr lang="es-ES" dirty="0" smtClean="0"/>
              <a:t>, </a:t>
            </a:r>
            <a:br>
              <a:rPr lang="es-ES" dirty="0" smtClean="0"/>
            </a:br>
            <a:r>
              <a:rPr lang="es-ES" dirty="0" smtClean="0"/>
              <a:t>time </a:t>
            </a:r>
            <a:r>
              <a:rPr lang="es-ES" dirty="0" err="1" smtClean="0"/>
              <a:t>limit</a:t>
            </a:r>
            <a:r>
              <a:rPr lang="es-ES" dirty="0" smtClean="0"/>
              <a:t>, </a:t>
            </a:r>
            <a:r>
              <a:rPr lang="es-ES" dirty="0" err="1" smtClean="0"/>
              <a:t>article</a:t>
            </a:r>
            <a:r>
              <a:rPr lang="es-ES" dirty="0" smtClean="0"/>
              <a:t> </a:t>
            </a:r>
            <a:r>
              <a:rPr lang="es-ES" dirty="0" err="1" smtClean="0"/>
              <a:t>gift</a:t>
            </a:r>
            <a:endParaRPr lang="es-ES" dirty="0"/>
          </a:p>
        </p:txBody>
      </p:sp>
      <p:pic>
        <p:nvPicPr>
          <p:cNvPr id="4" name="Marcador de posición de imagen 3"/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26"/>
          <a:stretch/>
        </p:blipFill>
        <p:spPr>
          <a:xfrm>
            <a:off x="-178905" y="894522"/>
            <a:ext cx="12395911" cy="6033052"/>
          </a:xfrm>
        </p:spPr>
      </p:pic>
    </p:spTree>
    <p:extLst>
      <p:ext uri="{BB962C8B-B14F-4D97-AF65-F5344CB8AC3E}">
        <p14:creationId xmlns:p14="http://schemas.microsoft.com/office/powerpoint/2010/main" val="371245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Subscriptions</a:t>
            </a:r>
            <a:endParaRPr lang="es-ES" dirty="0"/>
          </a:p>
        </p:txBody>
      </p:sp>
      <p:pic>
        <p:nvPicPr>
          <p:cNvPr id="4" name="Marcador de posición de imagen 3"/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84583"/>
            <a:ext cx="12192000" cy="5948017"/>
          </a:xfrm>
        </p:spPr>
      </p:pic>
    </p:spTree>
    <p:extLst>
      <p:ext uri="{BB962C8B-B14F-4D97-AF65-F5344CB8AC3E}">
        <p14:creationId xmlns:p14="http://schemas.microsoft.com/office/powerpoint/2010/main" val="84259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Shopping </a:t>
            </a:r>
            <a:r>
              <a:rPr lang="es-ES" dirty="0" err="1" smtClean="0"/>
              <a:t>cart</a:t>
            </a:r>
            <a:endParaRPr lang="es-ES" dirty="0"/>
          </a:p>
        </p:txBody>
      </p:sp>
      <p:pic>
        <p:nvPicPr>
          <p:cNvPr id="4" name="Marcador de posición de imagen 3"/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01700"/>
            <a:ext cx="12202292" cy="6184900"/>
          </a:xfrm>
        </p:spPr>
      </p:pic>
    </p:spTree>
    <p:extLst>
      <p:ext uri="{BB962C8B-B14F-4D97-AF65-F5344CB8AC3E}">
        <p14:creationId xmlns:p14="http://schemas.microsoft.com/office/powerpoint/2010/main" val="406418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Shop </a:t>
            </a:r>
            <a:r>
              <a:rPr lang="es-ES" dirty="0" err="1" smtClean="0"/>
              <a:t>Example</a:t>
            </a:r>
            <a:endParaRPr lang="es-ES" dirty="0"/>
          </a:p>
        </p:txBody>
      </p:sp>
      <p:pic>
        <p:nvPicPr>
          <p:cNvPr id="9" name="Marcador de posición de imagen 8"/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4"/>
          <a:stretch/>
        </p:blipFill>
        <p:spPr>
          <a:xfrm>
            <a:off x="0" y="894522"/>
            <a:ext cx="12192000" cy="5973417"/>
          </a:xfrm>
        </p:spPr>
      </p:pic>
    </p:spTree>
    <p:extLst>
      <p:ext uri="{BB962C8B-B14F-4D97-AF65-F5344CB8AC3E}">
        <p14:creationId xmlns:p14="http://schemas.microsoft.com/office/powerpoint/2010/main" val="17752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Step-by-Step Wizard: Localizations</a:t>
            </a:r>
            <a:endParaRPr lang="es-ES" dirty="0"/>
          </a:p>
        </p:txBody>
      </p:sp>
      <p:pic>
        <p:nvPicPr>
          <p:cNvPr id="7" name="Marcador de posición de imagen 6"/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42127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Shop </a:t>
            </a:r>
            <a:r>
              <a:rPr lang="es-ES" dirty="0" err="1" smtClean="0"/>
              <a:t>Example</a:t>
            </a:r>
            <a:endParaRPr lang="es-ES" dirty="0"/>
          </a:p>
        </p:txBody>
      </p:sp>
      <p:pic>
        <p:nvPicPr>
          <p:cNvPr id="7" name="Marcador de posición de imagen 6"/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2"/>
          <a:stretch/>
        </p:blipFill>
        <p:spPr>
          <a:xfrm>
            <a:off x="0" y="884583"/>
            <a:ext cx="12192000" cy="5973417"/>
          </a:xfrm>
        </p:spPr>
      </p:pic>
    </p:spTree>
    <p:extLst>
      <p:ext uri="{BB962C8B-B14F-4D97-AF65-F5344CB8AC3E}">
        <p14:creationId xmlns:p14="http://schemas.microsoft.com/office/powerpoint/2010/main" val="197849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Shop </a:t>
            </a:r>
            <a:r>
              <a:rPr lang="es-ES" dirty="0" err="1" smtClean="0"/>
              <a:t>Example</a:t>
            </a:r>
            <a:endParaRPr lang="es-ES" dirty="0"/>
          </a:p>
        </p:txBody>
      </p:sp>
      <p:pic>
        <p:nvPicPr>
          <p:cNvPr id="4" name="Marcador de posición de imagen 3"/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4"/>
          <a:stretch/>
        </p:blipFill>
        <p:spPr>
          <a:xfrm>
            <a:off x="0" y="881822"/>
            <a:ext cx="12192000" cy="5986117"/>
          </a:xfrm>
        </p:spPr>
      </p:pic>
    </p:spTree>
    <p:extLst>
      <p:ext uri="{BB962C8B-B14F-4D97-AF65-F5344CB8AC3E}">
        <p14:creationId xmlns:p14="http://schemas.microsoft.com/office/powerpoint/2010/main" val="326832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682" y="25825"/>
            <a:ext cx="6920635" cy="6806349"/>
          </a:xfrm>
          <a:prstGeom prst="rect">
            <a:avLst/>
          </a:prstGeom>
        </p:spPr>
      </p:pic>
      <p:sp>
        <p:nvSpPr>
          <p:cNvPr id="8" name="3 Rectángulo">
            <a:hlinkClick r:id="rId5"/>
          </p:cNvPr>
          <p:cNvSpPr/>
          <p:nvPr/>
        </p:nvSpPr>
        <p:spPr>
          <a:xfrm>
            <a:off x="3887140" y="3792244"/>
            <a:ext cx="3866122" cy="451555"/>
          </a:xfrm>
          <a:prstGeom prst="rect">
            <a:avLst/>
          </a:prstGeom>
          <a:noFill/>
          <a:ln>
            <a:solidFill>
              <a:srgbClr val="FF92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42">
              <a:solidFill>
                <a:prstClr val="white"/>
              </a:solidFill>
            </a:endParaRPr>
          </a:p>
        </p:txBody>
      </p:sp>
      <p:sp>
        <p:nvSpPr>
          <p:cNvPr id="6" name="6 Rectángulo"/>
          <p:cNvSpPr/>
          <p:nvPr/>
        </p:nvSpPr>
        <p:spPr>
          <a:xfrm>
            <a:off x="3551582" y="2698242"/>
            <a:ext cx="5088835" cy="1798983"/>
          </a:xfrm>
          <a:prstGeom prst="rect">
            <a:avLst/>
          </a:prstGeom>
          <a:solidFill>
            <a:schemeClr val="tx1">
              <a:lumMod val="85000"/>
              <a:lumOff val="15000"/>
              <a:alpha val="94000"/>
            </a:scheme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742">
              <a:solidFill>
                <a:prstClr val="white"/>
              </a:solidFill>
            </a:endParaRPr>
          </a:p>
        </p:txBody>
      </p:sp>
      <p:sp>
        <p:nvSpPr>
          <p:cNvPr id="7" name="4 Rectángulo"/>
          <p:cNvSpPr/>
          <p:nvPr/>
        </p:nvSpPr>
        <p:spPr>
          <a:xfrm>
            <a:off x="4154386" y="2591541"/>
            <a:ext cx="3866122" cy="1451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0643"/>
              </a:lnSpc>
            </a:pPr>
            <a:r>
              <a:rPr lang="es-ES" sz="5805" kern="10000" dirty="0" err="1">
                <a:solidFill>
                  <a:srgbClr val="FF920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Thanks</a:t>
            </a:r>
            <a:endParaRPr lang="es-ES" sz="5805" kern="10000" dirty="0">
              <a:solidFill>
                <a:srgbClr val="FF920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Marcador de contenido 2"/>
          <p:cNvSpPr txBox="1">
            <a:spLocks/>
          </p:cNvSpPr>
          <p:nvPr/>
        </p:nvSpPr>
        <p:spPr>
          <a:xfrm>
            <a:off x="3971848" y="3812534"/>
            <a:ext cx="4303601" cy="684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1171" indent="-221171" algn="l" defTabSz="884682" rtl="0" eaLnBrk="1" latinLnBrk="0" hangingPunct="1">
              <a:lnSpc>
                <a:spcPct val="90000"/>
              </a:lnSpc>
              <a:spcBef>
                <a:spcPts val="968"/>
              </a:spcBef>
              <a:buFont typeface="Arial" panose="020B0604020202020204" pitchFamily="34" charset="0"/>
              <a:buChar char="•"/>
              <a:defRPr sz="270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3512" indent="-221171" algn="l" defTabSz="884682" rtl="0" eaLnBrk="1" latinLnBrk="0" hangingPunct="1">
              <a:lnSpc>
                <a:spcPct val="90000"/>
              </a:lnSpc>
              <a:spcBef>
                <a:spcPts val="484"/>
              </a:spcBef>
              <a:buFont typeface="Arial" panose="020B0604020202020204" pitchFamily="34" charset="0"/>
              <a:buChar char="•"/>
              <a:defRPr sz="232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05853" indent="-221171" algn="l" defTabSz="884682" rtl="0" eaLnBrk="1" latinLnBrk="0" hangingPunct="1">
              <a:lnSpc>
                <a:spcPct val="90000"/>
              </a:lnSpc>
              <a:spcBef>
                <a:spcPts val="484"/>
              </a:spcBef>
              <a:buFont typeface="Arial" panose="020B0604020202020204" pitchFamily="34" charset="0"/>
              <a:buChar char="•"/>
              <a:defRPr sz="19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48194" indent="-221171" algn="l" defTabSz="884682" rtl="0" eaLnBrk="1" latinLnBrk="0" hangingPunct="1">
              <a:lnSpc>
                <a:spcPct val="90000"/>
              </a:lnSpc>
              <a:spcBef>
                <a:spcPts val="484"/>
              </a:spcBef>
              <a:buFont typeface="Arial" panose="020B0604020202020204" pitchFamily="34" charset="0"/>
              <a:buChar char="•"/>
              <a:defRPr sz="17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90535" indent="-221171" algn="l" defTabSz="884682" rtl="0" eaLnBrk="1" latinLnBrk="0" hangingPunct="1">
              <a:lnSpc>
                <a:spcPct val="90000"/>
              </a:lnSpc>
              <a:spcBef>
                <a:spcPts val="484"/>
              </a:spcBef>
              <a:buFont typeface="Arial" panose="020B0604020202020204" pitchFamily="34" charset="0"/>
              <a:buChar char="•"/>
              <a:defRPr sz="17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32876" indent="-221171" algn="l" defTabSz="884682" rtl="0" eaLnBrk="1" latinLnBrk="0" hangingPunct="1">
              <a:lnSpc>
                <a:spcPct val="90000"/>
              </a:lnSpc>
              <a:spcBef>
                <a:spcPts val="484"/>
              </a:spcBef>
              <a:buFont typeface="Arial" panose="020B0604020202020204" pitchFamily="34" charset="0"/>
              <a:buChar char="•"/>
              <a:defRPr sz="17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5217" indent="-221171" algn="l" defTabSz="884682" rtl="0" eaLnBrk="1" latinLnBrk="0" hangingPunct="1">
              <a:lnSpc>
                <a:spcPct val="90000"/>
              </a:lnSpc>
              <a:spcBef>
                <a:spcPts val="484"/>
              </a:spcBef>
              <a:buFont typeface="Arial" panose="020B0604020202020204" pitchFamily="34" charset="0"/>
              <a:buChar char="•"/>
              <a:defRPr sz="17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17558" indent="-221171" algn="l" defTabSz="884682" rtl="0" eaLnBrk="1" latinLnBrk="0" hangingPunct="1">
              <a:lnSpc>
                <a:spcPct val="90000"/>
              </a:lnSpc>
              <a:spcBef>
                <a:spcPts val="484"/>
              </a:spcBef>
              <a:buFont typeface="Arial" panose="020B0604020202020204" pitchFamily="34" charset="0"/>
              <a:buChar char="•"/>
              <a:defRPr sz="17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59899" indent="-221171" algn="l" defTabSz="884682" rtl="0" eaLnBrk="1" latinLnBrk="0" hangingPunct="1">
              <a:lnSpc>
                <a:spcPct val="90000"/>
              </a:lnSpc>
              <a:spcBef>
                <a:spcPts val="484"/>
              </a:spcBef>
              <a:buFont typeface="Arial" panose="020B0604020202020204" pitchFamily="34" charset="0"/>
              <a:buChar char="•"/>
              <a:defRPr sz="174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2341" lvl="1" indent="0">
              <a:buFont typeface="Arial" panose="020B0604020202020204" pitchFamily="34" charset="0"/>
              <a:buNone/>
            </a:pPr>
            <a:r>
              <a:rPr lang="es-ES" smtClean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dmorillo@wolopay.com</a:t>
            </a:r>
            <a:endParaRPr lang="es-ES" dirty="0">
              <a:solidFill>
                <a:schemeClr val="bg1">
                  <a:lumMod val="8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95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Step-by-Step Wizard: Item Filters</a:t>
            </a:r>
            <a:endParaRPr lang="es-ES" dirty="0"/>
          </a:p>
        </p:txBody>
      </p:sp>
      <p:pic>
        <p:nvPicPr>
          <p:cNvPr id="6" name="Marcador de posición de imagen 5"/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83680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Step-by-Step Wizard: Item definition</a:t>
            </a:r>
            <a:endParaRPr lang="es-ES" dirty="0"/>
          </a:p>
        </p:txBody>
      </p:sp>
      <p:pic>
        <p:nvPicPr>
          <p:cNvPr id="4" name="Marcador de posición de imagen 3"/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8734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Step-by-Step Wizard: Articles (packs of items)</a:t>
            </a:r>
            <a:endParaRPr lang="es-ES" dirty="0"/>
          </a:p>
        </p:txBody>
      </p:sp>
      <p:pic>
        <p:nvPicPr>
          <p:cNvPr id="4" name="Marcador de posición de imagen 3"/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37482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Step-by-Step Wizard: Setting article basic info</a:t>
            </a:r>
            <a:endParaRPr lang="es-ES" dirty="0"/>
          </a:p>
        </p:txBody>
      </p:sp>
      <p:pic>
        <p:nvPicPr>
          <p:cNvPr id="4" name="Marcador de posición de imagen 3"/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286517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Step-by-Step Wizard: payment methods per country</a:t>
            </a:r>
            <a:endParaRPr lang="es-ES" dirty="0"/>
          </a:p>
        </p:txBody>
      </p:sp>
      <p:pic>
        <p:nvPicPr>
          <p:cNvPr id="4" name="Marcador de posición de imagen 3"/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404709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36600" y="0"/>
            <a:ext cx="10718800" cy="884583"/>
          </a:xfrm>
        </p:spPr>
        <p:txBody>
          <a:bodyPr/>
          <a:lstStyle/>
          <a:p>
            <a:r>
              <a:rPr lang="en-US" dirty="0" smtClean="0"/>
              <a:t>Step-by-Step Wizard: Shops. Configuration per user level</a:t>
            </a:r>
            <a:endParaRPr lang="es-ES" dirty="0"/>
          </a:p>
        </p:txBody>
      </p:sp>
      <p:pic>
        <p:nvPicPr>
          <p:cNvPr id="4" name="Marcador de posición de imagen 3"/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41885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215</Words>
  <Application>Microsoft Office PowerPoint</Application>
  <PresentationFormat>Panorámica</PresentationFormat>
  <Paragraphs>64</Paragraphs>
  <Slides>32</Slides>
  <Notes>32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Segoe UI</vt:lpstr>
      <vt:lpstr>Tema de Office</vt:lpstr>
      <vt:lpstr>2_Tema de Office</vt:lpstr>
      <vt:lpstr>Presentación de PowerPoint</vt:lpstr>
      <vt:lpstr>Step-by-Step Wizard: Countries Selection</vt:lpstr>
      <vt:lpstr>Step-by-Step Wizard: Localizations</vt:lpstr>
      <vt:lpstr>Step-by-Step Wizard: Item Filters</vt:lpstr>
      <vt:lpstr>Step-by-Step Wizard: Item definition</vt:lpstr>
      <vt:lpstr>Step-by-Step Wizard: Articles (packs of items)</vt:lpstr>
      <vt:lpstr>Step-by-Step Wizard: Setting article basic info</vt:lpstr>
      <vt:lpstr>Step-by-Step Wizard: payment methods per country</vt:lpstr>
      <vt:lpstr>Step-by-Step Wizard: Shops. Configuration per user level</vt:lpstr>
      <vt:lpstr>Step-by-Step Wizard: articles per shop and tab</vt:lpstr>
      <vt:lpstr>Step-by-Step Wizard: Prices per country (and virtual currency)</vt:lpstr>
      <vt:lpstr>Step-by-Step Wizard: Fixed price paymet methods (SMS &amp; IVR)</vt:lpstr>
      <vt:lpstr>Dashboard</vt:lpstr>
      <vt:lpstr>Analytics: Transactions, purchases, offers, by day, hour…</vt:lpstr>
      <vt:lpstr>Analytics: Revenue by shop, DAU and DAU by shop</vt:lpstr>
      <vt:lpstr>Analytics: per continent and country (plus evolution)</vt:lpstr>
      <vt:lpstr>Analytics: distribution by article, tab and shop</vt:lpstr>
      <vt:lpstr>Purchases: List with details</vt:lpstr>
      <vt:lpstr>Subscriptions: List with possibility of cancelling by hand</vt:lpstr>
      <vt:lpstr>Notifications to the game</vt:lpstr>
      <vt:lpstr>Offers: list and results</vt:lpstr>
      <vt:lpstr>Offers: Step-by-Step Wizard</vt:lpstr>
      <vt:lpstr>Coupons</vt:lpstr>
      <vt:lpstr>Testing the shop in different scenarios</vt:lpstr>
      <vt:lpstr>GACHAS</vt:lpstr>
      <vt:lpstr>Filters, advanced description, price offer, limited units,  time limit, article gift</vt:lpstr>
      <vt:lpstr>Subscriptions</vt:lpstr>
      <vt:lpstr>Shopping cart</vt:lpstr>
      <vt:lpstr>Shop Example</vt:lpstr>
      <vt:lpstr>Shop Example</vt:lpstr>
      <vt:lpstr>Shop Example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David</dc:creator>
  <cp:lastModifiedBy>David</cp:lastModifiedBy>
  <cp:revision>19</cp:revision>
  <dcterms:created xsi:type="dcterms:W3CDTF">2016-03-11T15:14:03Z</dcterms:created>
  <dcterms:modified xsi:type="dcterms:W3CDTF">2016-03-21T17:15:45Z</dcterms:modified>
</cp:coreProperties>
</file>